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66" r:id="rId4"/>
    <p:sldId id="264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04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464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5%D0%BD%D0%B1%D1%83%D1%80%D0%B3%D1%81%D0%BA%D0%BE%D0%B5_%D0%B2%D1%8B%D1%81%D1%88%D0%B5%D0%B5_%D0%B2%D0%BE%D0%B5%D0%BD%D0%BD%D0%BE%D0%B5_%D0%B0%D0%B2%D0%B8%D0%B0%D1%86%D0%B8%D0%BE%D0%BD%D0%BD%D0%BE%D0%B5_%D0%9A%D1%80%D0%B0%D1%81%D0%BD%D0%BE%D0%B7%D0%BD%D0%B0%D0%BC%D1%91%D0%BD%D0%BD%D0%BE%D0%B5_%D1%83%D1%87%D0%B8%D0%BB%D0%B8%D1%89%D0%B5_%D0%BB%D1%91%D1%82%D1%87%D0%B8%D0%BA%D0%BE%D0%B2" TargetMode="External"/><Relationship Id="rId5" Type="http://schemas.openxmlformats.org/officeDocument/2006/relationships/hyperlink" Target="https://yandex.ru/search/?clid=2242348&amp;text=%D0%93%D0%BE%D1%80%D0%BE%D0%B4%D1%81%D0%BA%D0%BE%D0%B9%20%D0%BE%D0%BA%D1%80%D1%83%D0%B3%20%D0%B3%D0%BE%D1%80%D0%BE%D0%B4%20%D0%9A%D0%B0%D0%B7%D0%B0%D0%BD%D1%8C&amp;lr=21713&amp;noreask=1&amp;ento=0oCgdydXc4MjQxGAIqCHJ1dzM5Nzgyai7QlNC10LLRj9GC0LDQtdCyINCc0LjRhdCw0LjQuyDQn9C10YLRgNC-0LLQuNGHcgjQo9C80LXRgG2WCIw" TargetMode="External"/><Relationship Id="rId4" Type="http://schemas.openxmlformats.org/officeDocument/2006/relationships/hyperlink" Target="https://yandex.ru/search/?clid=2242348&amp;text=%D0%A2%D0%BE%D1%80%D0%B1%D0%B5%D0%B5%D0%B2%D0%BE&amp;lr=21713&amp;noreask=1&amp;ento=0oCgpydXcxODI4ODk0GAIqCHJ1dzM5Nzgyai7QlNC10LLRj9GC0LDQtdCyINCc0LjRhdCw0LjQuyDQn9C10YLRgNC-0LLQuNGHcg7QoNC-0LTQuNC70YHRj0OpnP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511288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Герои и </a:t>
            </a:r>
            <a:r>
              <a:rPr lang="ru-RU" sz="7200" dirty="0" smtClean="0"/>
              <a:t>известные </a:t>
            </a:r>
            <a:r>
              <a:rPr lang="ru-RU" sz="7200" dirty="0" smtClean="0"/>
              <a:t>люди</a:t>
            </a:r>
            <a:br>
              <a:rPr lang="ru-RU" sz="7200" dirty="0" smtClean="0"/>
            </a:br>
            <a:r>
              <a:rPr lang="ru-RU" sz="7200" dirty="0" smtClean="0"/>
              <a:t>   Оренбургской     области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4149080"/>
            <a:ext cx="3538736" cy="19770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Герой России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Жолдинов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Жантас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Бахитжанович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4998" y="0"/>
            <a:ext cx="919001" cy="17859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82" y="1285860"/>
            <a:ext cx="5357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29.06.1976- 11.06.1996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 рождения: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Красночабанский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Домбаровского района Оренбургской области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Стрелок, рядовой.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929066"/>
            <a:ext cx="5143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составе сводного полка участвовал в Первой чеченской войне (1994-1996)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Погиб, прикрывая отход товарищей и мирных жителей.</a:t>
            </a:r>
            <a:endParaRPr lang="ru-RU" dirty="0"/>
          </a:p>
        </p:txBody>
      </p:sp>
      <p:pic>
        <p:nvPicPr>
          <p:cNvPr id="9" name="Рисунок 8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7728"/>
            <a:ext cx="3982420" cy="565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Герой России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Мустафин Раис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Рауфович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340768"/>
            <a:ext cx="4932040" cy="5517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Родился 23.10.1980г. 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Место рождения: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с.Алмала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Переволоцкого района Оренбургской области.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27.01. 2000 г. Нальчик.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Вызвав всю огневую мощь противника на себя, он дал возможность своему подразделению провести контратаку и вынудить боевиков отступить.</a:t>
            </a:r>
          </a:p>
          <a:p>
            <a:pPr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4998" y="0"/>
            <a:ext cx="919001" cy="1785926"/>
          </a:xfrm>
          <a:prstGeom prst="rect">
            <a:avLst/>
          </a:prstGeom>
        </p:spPr>
      </p:pic>
      <p:pic>
        <p:nvPicPr>
          <p:cNvPr id="5" name="Рисунок 4" descr="MustafinRR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19002"/>
            <a:ext cx="4176464" cy="5538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5821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Герой России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Прохоренко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Александр Александрович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охоренко_Александр_Александрови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3965506" cy="5572140"/>
          </a:xfrm>
        </p:spPr>
      </p:pic>
      <p:sp>
        <p:nvSpPr>
          <p:cNvPr id="5" name="TextBox 4"/>
          <p:cNvSpPr txBox="1"/>
          <p:nvPr/>
        </p:nvSpPr>
        <p:spPr>
          <a:xfrm>
            <a:off x="3786182" y="1142984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22.06.1990-17.03.2017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 рождения: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с.Городки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Тюльганского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района Оренбургской области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9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4998" y="0"/>
            <a:ext cx="919001" cy="17859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7620" y="3429000"/>
            <a:ext cx="52863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Старший лейтенант.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Погиб при исполнении воинского долга в ходе боёв за Пальмиру (Сирия).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Вступил в бой с террористами и, не желая сдаваться в плен, вызвал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авиаудар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себя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14290"/>
            <a:ext cx="3929090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Н.Л. Моргунова (при рождении </a:t>
            </a:r>
            <a:r>
              <a:rPr lang="ru-RU" sz="1800" b="1" dirty="0" err="1" smtClean="0">
                <a:solidFill>
                  <a:srgbClr val="FF0000"/>
                </a:solidFill>
              </a:rPr>
              <a:t>Габелко</a:t>
            </a:r>
            <a:r>
              <a:rPr lang="ru-RU" sz="1800" b="1" dirty="0" smtClean="0">
                <a:solidFill>
                  <a:srgbClr val="FF0000"/>
                </a:solidFill>
              </a:rPr>
              <a:t>)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родилась в 1952 г. в г. Называевске Омской области. Вскоре семья переехала в г. Отрадный Куйбышевской (ныне – Самарской) области. Н.Л. Моргунова – автор более 200 научных и научно-популярных трудов, в том числе девяти монографий. Ее научные труды опубликованы в различных зарубежных изданиях стран СНГ, Западной Европы и США. Большой известностью в российской археологии пользуются сборники научных трудов, ежегодно издаваемых под редакцией Н.Л. Моргуновой «Археологические памятники Оренбуржья». В 2004 году была издана научно-популярная книга «Археология Оренбуржья», переизданная в 2014 году.</a:t>
            </a:r>
          </a:p>
        </p:txBody>
      </p:sp>
      <p:pic>
        <p:nvPicPr>
          <p:cNvPr id="4" name="Picture 2" descr="C:\Users\22\Desktop\medal_zolotaya_zvezda_ss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593" y="0"/>
            <a:ext cx="802407" cy="1585002"/>
          </a:xfrm>
          <a:prstGeom prst="rect">
            <a:avLst/>
          </a:prstGeom>
          <a:noFill/>
        </p:spPr>
      </p:pic>
      <p:pic>
        <p:nvPicPr>
          <p:cNvPr id="1026" name="Picture 2" descr="https://orenlib.ru/kray/up/kalendar/morgun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355"/>
            <a:ext cx="4214810" cy="6863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81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865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40" y="357166"/>
            <a:ext cx="50006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САМОРЯДОВ Алексей Алексеевич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5.VII.1962, Оренбург – 25.I.1994, Сочи) – киносценарист. Учился в Оренбургской школе № 1.  С детских лет писал сказки, школьником посещал занятия Литературного объединения имени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Джалиля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 газете     «Комсомольское племя».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cdn.smartfacts.ru/423230/conversions/aleksei-samoryadov_1-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810000" cy="6357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71934" y="2690336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Писал сценарии в соавторстве с Петром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Луциком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 фильмам «Дети чугунных богов», «Окраина», «Лимита»,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Гонгофер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Дюба-дюба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наиболее ярко выразившим поколение 90-х.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pic>
        <p:nvPicPr>
          <p:cNvPr id="9" name="Рисунок 8" descr="https://www.kremnik.ru/gallery2/d/4111-1/D-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2862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14876" y="214290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Девятаев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Михаил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Петрович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10800000" flipV="1">
            <a:off x="4643438" y="-619599"/>
            <a:ext cx="392909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17045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704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17045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7045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Родился: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17045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июля 1917 г., 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Торбеево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Спасский уезд, Тамбовская губерния, Российская империя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17045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Умер6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17045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ноября 2002 г. (85 лет), 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Казань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Татарстан, Россия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17045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Окончил в 1940 году 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Оренбургское высшее военное авиационное Краснознамённое училище лётчиков"/>
              </a:rPr>
              <a:t>Первое Чкаловское военное авиационное училище лётчиков им. К. Е. Ворошилова</a:t>
            </a:r>
            <a:r>
              <a:rPr kumimoji="0" lang="ru-RU" sz="14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августа 1957 года по инициативе С. П. Королёва Михаилу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Девятаеву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 присвоено звание 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Герой Советского Союза"/>
              </a:rPr>
              <a:t>Героя Советского Союза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7045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(по некоторым сведениям, награда была вручена за вклад в советское ракетостроение, за помощь в создании первой советской ракеты )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17045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22\Desktop\medal_zolotaya_zvezda_sss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1593" y="0"/>
            <a:ext cx="802407" cy="158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pic>
        <p:nvPicPr>
          <p:cNvPr id="5" name="Рисунок 4" descr="https://orenlib.ru/kray/up/kalendar/volzhentsev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0005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357166"/>
            <a:ext cx="428628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Николай Александрович 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Волженцев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1947 году в селе Черноречье Оренбургской области. Окончил Оренбургский государственный медицинский институт, работал врачом, заведующим участковой больницы, заместителем главного врача Переволоцкого района, фтизиатром. Отличник здравоохранения СССР. Почётный гражданин села Черноречье и Переволоцкого района. Поэт, прозаик. Автор нескольких книг прозы и лирических сборников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22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pic>
        <p:nvPicPr>
          <p:cNvPr id="11" name="Рисунок 10" descr="https://i.pinimg.com/736x/dc/1a/07/dc1a071dfe75cd86f72a1b2afe3067a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3577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43438" y="357166"/>
            <a:ext cx="3929090" cy="826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9 марта 1934 года в деревне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Клушино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Гжатского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Гагаринского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района Смоленской области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Лётчик-космонавт СССР,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 совершивший полет в Космос,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Советского Союза, кавалер высших знаков отличия ряда государств, почётный гражданин многих российских и зарубежных городов. Полковник ВВС СССР, военный лётчик 1-го класса, заслуженный мастер спорта СССР, член ЦК ВЛКСМ, депутат Верховного Совета СССР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376</TotalTime>
  <Words>291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Герои и известные люди    Оренбургской     области</vt:lpstr>
      <vt:lpstr>Герой России Жолдинов Жантас Бахитжанович</vt:lpstr>
      <vt:lpstr>Герой России  Мустафин Раис Рауфович </vt:lpstr>
      <vt:lpstr>Герой России Прохоренко Александр Александрович</vt:lpstr>
      <vt:lpstr>     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</dc:creator>
  <cp:lastModifiedBy>Killiset</cp:lastModifiedBy>
  <cp:revision>48</cp:revision>
  <dcterms:created xsi:type="dcterms:W3CDTF">2018-02-16T11:32:30Z</dcterms:created>
  <dcterms:modified xsi:type="dcterms:W3CDTF">2022-07-12T13:06:26Z</dcterms:modified>
</cp:coreProperties>
</file>